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:SURIYA D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:au622021104111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297</Words>
  <Application>Microsoft Office PowerPoint</Application>
  <PresentationFormat>On-screen Show (16:9)</PresentationFormat>
  <Paragraphs>49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9</cp:revision>
  <dcterms:modified xsi:type="dcterms:W3CDTF">2024-04-09T09:00:12Z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